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257" r:id="rId4"/>
    <p:sldId id="258" r:id="rId5"/>
    <p:sldId id="259" r:id="rId6"/>
    <p:sldId id="260" r:id="rId7"/>
    <p:sldId id="263" r:id="rId8"/>
  </p:sldIdLst>
  <p:sldSz cx="14630400" cy="8229600"/>
  <p:notesSz cx="8229600" cy="14630400"/>
  <p:embeddedFontLst>
    <p:embeddedFont>
      <p:font typeface="Poppins" pitchFamily="2" charset="77"/>
      <p:regular r:id="rId10"/>
      <p:bold r:id="rId11"/>
      <p:italic r:id="rId12"/>
      <p:boldItalic r:id="rId13"/>
    </p:embeddedFont>
    <p:embeddedFont>
      <p:font typeface="Poppins Light" panose="020B0604020202020204" pitchFamily="34" charset="0"/>
      <p:regular r:id="rId14"/>
      <p:italic r:id="rId15"/>
    </p:embeddedFont>
    <p:embeddedFont>
      <p:font typeface="Roboto Light" panose="020F0302020204030204" pitchFamily="34" charset="0"/>
      <p:regular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D09424-5BA3-3C46-B472-9E6F63E37834}" v="8" dt="2024-10-20T11:04:31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4610"/>
  </p:normalViewPr>
  <p:slideViewPr>
    <p:cSldViewPr snapToGrid="0" snapToObjects="1">
      <p:cViewPr varScale="1">
        <p:scale>
          <a:sx n="105" d="100"/>
          <a:sy n="105" d="100"/>
        </p:scale>
        <p:origin x="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872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7667" y="1602151"/>
            <a:ext cx="7425452" cy="317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00"/>
              </a:lnSpc>
              <a:buNone/>
            </a:pPr>
            <a:r>
              <a:rPr lang="en-US" sz="9600" b="1" dirty="0">
                <a:solidFill>
                  <a:schemeClr val="tx2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Smart-Sort</a:t>
            </a:r>
            <a:endParaRPr lang="en-US" sz="9600" b="1" dirty="0">
              <a:solidFill>
                <a:schemeClr val="tx2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345674" y="3924848"/>
            <a:ext cx="7425452" cy="270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5758596" y="6370104"/>
            <a:ext cx="3479654" cy="2288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By: Team No-Idea</a:t>
            </a:r>
          </a:p>
          <a:p>
            <a:pPr marL="0" indent="0" algn="l">
              <a:lnSpc>
                <a:spcPts val="3350"/>
              </a:lnSpc>
              <a:buNone/>
            </a:pPr>
            <a:endParaRPr lang="en-US" sz="2400" b="1" dirty="0">
              <a:solidFill>
                <a:srgbClr val="E5E0DF"/>
              </a:solidFill>
              <a:latin typeface="Roboto Bold" pitchFamily="34" charset="0"/>
              <a:ea typeface="Roboto Bold" pitchFamily="34" charset="-122"/>
            </a:endParaRPr>
          </a:p>
          <a:p>
            <a:pPr marL="0" indent="0" algn="l">
              <a:lnSpc>
                <a:spcPts val="335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</a:rPr>
              <a:t>- Gagan, Raymond, Dylan, Vishwa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C5B224-230E-AA35-0476-B4AE9857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9850"/>
            <a:ext cx="5499087" cy="490989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07CC2E2-8FEB-04F3-8902-63A52ABE7498}"/>
              </a:ext>
            </a:extLst>
          </p:cNvPr>
          <p:cNvSpPr/>
          <p:nvPr/>
        </p:nvSpPr>
        <p:spPr>
          <a:xfrm>
            <a:off x="11743598" y="6232357"/>
            <a:ext cx="2886802" cy="19972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8E0B3-CD3A-21D2-E52C-5E66D20209D2}"/>
              </a:ext>
            </a:extLst>
          </p:cNvPr>
          <p:cNvSpPr txBox="1"/>
          <p:nvPr/>
        </p:nvSpPr>
        <p:spPr>
          <a:xfrm>
            <a:off x="6215038" y="3191469"/>
            <a:ext cx="7318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An easy way to file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Neon-lys procenttegn">
            <a:extLst>
              <a:ext uri="{FF2B5EF4-FFF2-40B4-BE49-F238E27FC236}">
                <a16:creationId xmlns:a16="http://schemas.microsoft.com/office/drawing/2014/main" id="{3C13D8EA-B803-4DA0-5E27-831C87D2FA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"/>
          <a:stretch/>
        </p:blipFill>
        <p:spPr>
          <a:xfrm>
            <a:off x="20" y="10"/>
            <a:ext cx="10402194" cy="82295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53982" y="0"/>
            <a:ext cx="10176416" cy="82296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BC11B-2B84-61E3-3BFA-B225EB392910}"/>
              </a:ext>
            </a:extLst>
          </p:cNvPr>
          <p:cNvSpPr txBox="1"/>
          <p:nvPr/>
        </p:nvSpPr>
        <p:spPr>
          <a:xfrm>
            <a:off x="8668512" y="1346835"/>
            <a:ext cx="5577840" cy="38449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b="1" u="sng" dirty="0">
                <a:latin typeface="+mj-lt"/>
                <a:ea typeface="+mj-ea"/>
                <a:cs typeface="+mj-cs"/>
              </a:rPr>
              <a:t>Over 50% </a:t>
            </a:r>
            <a:r>
              <a:rPr lang="en-US" sz="6000" dirty="0"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of people leave their files unorganized, wasting time and fueling frustration</a:t>
            </a:r>
            <a:endParaRPr lang="en-US" sz="5800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756648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977" y="5456304"/>
            <a:ext cx="4828032" cy="21945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82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806" y="606743"/>
            <a:ext cx="7601188" cy="1377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Introducing Our AI-Driven File Organizer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203" y="2314932"/>
            <a:ext cx="30480" cy="5307806"/>
          </a:xfrm>
          <a:prstGeom prst="roundRect">
            <a:avLst>
              <a:gd name="adj" fmla="val 303741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805910" y="2795468"/>
            <a:ext cx="771406" cy="30480"/>
          </a:xfrm>
          <a:prstGeom prst="roundRect">
            <a:avLst>
              <a:gd name="adj" fmla="val 303741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340495" y="2562820"/>
            <a:ext cx="495895" cy="49589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540163" y="2645450"/>
            <a:ext cx="96560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0737" y="2535317"/>
            <a:ext cx="2798564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Initial Categorization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0737" y="3011805"/>
            <a:ext cx="6058257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Files are automatically sorted by type into folders like "Documents" and "Media".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5910" y="4638199"/>
            <a:ext cx="771406" cy="30480"/>
          </a:xfrm>
          <a:prstGeom prst="roundRect">
            <a:avLst>
              <a:gd name="adj" fmla="val 303741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340495" y="4405551"/>
            <a:ext cx="495895" cy="49589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93847" y="4488180"/>
            <a:ext cx="189071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0737" y="4378047"/>
            <a:ext cx="3133725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AI-Based Classification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0737" y="4854535"/>
            <a:ext cx="6058257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GPT-4 analyzes file names and content for deeper, more intuitive organization.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5910" y="6480929"/>
            <a:ext cx="771406" cy="30480"/>
          </a:xfrm>
          <a:prstGeom prst="roundRect">
            <a:avLst>
              <a:gd name="adj" fmla="val 303741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340495" y="6248281"/>
            <a:ext cx="495895" cy="49589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491704" y="6330910"/>
            <a:ext cx="193358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0737" y="6220777"/>
            <a:ext cx="2810708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Continuous Learning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0737" y="6697266"/>
            <a:ext cx="6058257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AI adapts to user preferences, improving categorization over time. – Reinforcement Learning through SK-Learn Pkg.</a:t>
            </a:r>
            <a:endParaRPr lang="en-US" sz="1700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6A0991C-485B-04A5-4D05-A34E2DBC7CFF}"/>
              </a:ext>
            </a:extLst>
          </p:cNvPr>
          <p:cNvSpPr/>
          <p:nvPr/>
        </p:nvSpPr>
        <p:spPr>
          <a:xfrm>
            <a:off x="12522969" y="7622738"/>
            <a:ext cx="2081983" cy="5490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4621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993" y="551498"/>
            <a:ext cx="7740015" cy="1253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Demonstrating Our AI File Organizer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3" y="2106097"/>
            <a:ext cx="501372" cy="5013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1993" y="2807970"/>
            <a:ext cx="250721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File/OS Detection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1993" y="3241596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Instantly recognizes various file types across your system.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3" y="4164330"/>
            <a:ext cx="501372" cy="5013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1993" y="4866203"/>
            <a:ext cx="270379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Automatic AI Categorization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01993" y="5299829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Intelligently uses AI and sorts files into appropriate folders based on content and type.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3" y="6222563"/>
            <a:ext cx="501372" cy="5013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1993" y="6924437"/>
            <a:ext cx="250721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GUI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1993" y="7358063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Used </a:t>
            </a:r>
            <a:r>
              <a:rPr lang="en-US" sz="1550" dirty="0" err="1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PyQT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for the GUI to provide interactive interface with color coded files and for easy User Experience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889111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Navigating Technical Hurdles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Environment Setup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Secured API keys using environment variables, enhancing code safety on GitHub.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API Rate Limits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Optimized token usage to manage costs and stay within OpenAI's API limits.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File Handling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Implemented dynamic path updates to ensure accurate file movement and processing.</a:t>
            </a:r>
            <a:endParaRPr lang="en-US" sz="19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FAE390-D272-A006-4D41-A330B34CDED2}"/>
              </a:ext>
            </a:extLst>
          </p:cNvPr>
          <p:cNvSpPr/>
          <p:nvPr/>
        </p:nvSpPr>
        <p:spPr>
          <a:xfrm>
            <a:off x="12522969" y="7622738"/>
            <a:ext cx="2081983" cy="5490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677" y="664488"/>
            <a:ext cx="602706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Scaling the Solution</a:t>
            </a:r>
            <a:endParaRPr lang="en-US" sz="4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10658" y="2020372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Current Capability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2410658" y="2541508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Efficiently organizes personal and small business file systems.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0658" y="3948946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Midterm Scaling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2410658" y="4470082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Expanding to handle enterprise-level file volumes and diverse file types.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10658" y="5877520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Vision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2410658" y="6398657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Integrating advanced AI for content analysis and intelligent document search. Implementing a Secure LLM into the application.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079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2248" y="3677126"/>
            <a:ext cx="7404616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Questions and Feedback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842248" y="4790003"/>
            <a:ext cx="12945904" cy="2770346"/>
          </a:xfrm>
          <a:prstGeom prst="roundRect">
            <a:avLst>
              <a:gd name="adj" fmla="val 364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49868" y="4797623"/>
            <a:ext cx="12930664" cy="6887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90493" y="4949547"/>
            <a:ext cx="5980271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Potential Improvements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559635" y="4949547"/>
            <a:ext cx="5980271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Additional Use Cases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9868" y="5486400"/>
            <a:ext cx="12930664" cy="6887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90493" y="5638324"/>
            <a:ext cx="5980271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Enhanced image recognition capabilities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559635" y="5638324"/>
            <a:ext cx="5980271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Legal document management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49868" y="6175177"/>
            <a:ext cx="12930664" cy="6887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90493" y="6327100"/>
            <a:ext cx="5980271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Integration with cloud storage platforms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559635" y="6327100"/>
            <a:ext cx="5980271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Medical record organization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49868" y="6863953"/>
            <a:ext cx="12930664" cy="6887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90493" y="7015877"/>
            <a:ext cx="5980271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Multi-language support for global markets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7559635" y="7015877"/>
            <a:ext cx="5980271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Academic research file management</a:t>
            </a:r>
            <a:endParaRPr lang="en-US" sz="185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7259968-6771-351C-C79B-CDADA242FA29}"/>
              </a:ext>
            </a:extLst>
          </p:cNvPr>
          <p:cNvSpPr/>
          <p:nvPr/>
        </p:nvSpPr>
        <p:spPr>
          <a:xfrm>
            <a:off x="12522969" y="7622738"/>
            <a:ext cx="2081983" cy="5490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284</Words>
  <Application>Microsoft Macintosh PowerPoint</Application>
  <PresentationFormat>Custom</PresentationFormat>
  <Paragraphs>52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Poppins Light</vt:lpstr>
      <vt:lpstr>Roboto Bold</vt:lpstr>
      <vt:lpstr>Arial</vt:lpstr>
      <vt:lpstr>Poppins</vt:lpstr>
      <vt:lpstr>Roboto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Karnati, Gagan</cp:lastModifiedBy>
  <cp:revision>5</cp:revision>
  <dcterms:created xsi:type="dcterms:W3CDTF">2024-10-20T10:53:20Z</dcterms:created>
  <dcterms:modified xsi:type="dcterms:W3CDTF">2024-10-20T11:21:44Z</dcterms:modified>
</cp:coreProperties>
</file>